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2" r:id="rId6"/>
    <p:sldId id="264" r:id="rId7"/>
    <p:sldId id="261" r:id="rId8"/>
    <p:sldId id="265" r:id="rId9"/>
    <p:sldId id="26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8AC02-9EC8-4F58-85C1-7595CF84BA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D3139-8C00-40D8-927A-F84460150A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092337-80EC-4594-B3B6-DDE7618E35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4DC37-6F99-4C3A-B489-6C761857E5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5EB68-F137-4590-98FB-FB17C373AA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92991-9ECA-4118-A337-68C91F396C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39CFC-C0A6-4B16-9901-F9DD4913C2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0E572-AA79-4E6A-9B5D-EE40FB5DDA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198F9-3AFA-4D7A-8258-B819FCD203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A0079-65CB-440F-839F-955062A6AB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40642-0438-46EC-B5F8-6FFDD0DE0D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776D7F-BF8A-41A6-B728-ACE0EC8594A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5715000"/>
            <a:ext cx="5715000" cy="762000"/>
          </a:xfrm>
        </p:spPr>
        <p:txBody>
          <a:bodyPr/>
          <a:lstStyle/>
          <a:p>
            <a:pPr algn="r">
              <a:defRPr/>
            </a:pPr>
            <a:endParaRPr lang="ru-RU" sz="18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62200" y="685800"/>
            <a:ext cx="6553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Отчет о работе весеннего оздоровительного лагеря при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МБОУ «Гимназия 21» «Радуга Дружбы» с 28.03.2022 по 5.04.2022 г.г. Продолжительность 7 дней.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Режим работы с 09.00 ч. до 15.00  Его посещали 40 человек.</a:t>
            </a:r>
          </a:p>
          <a:p>
            <a:endParaRPr lang="ru-RU" dirty="0"/>
          </a:p>
        </p:txBody>
      </p:sp>
      <p:pic>
        <p:nvPicPr>
          <p:cNvPr id="6" name="Рисунок 5" descr="дружб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5486400"/>
            <a:ext cx="6247667" cy="1143000"/>
          </a:xfrm>
          <a:prstGeom prst="rect">
            <a:avLst/>
          </a:prstGeom>
        </p:spPr>
      </p:pic>
      <p:pic>
        <p:nvPicPr>
          <p:cNvPr id="7" name="Рисунок 6" descr="радуг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4600" y="1828800"/>
            <a:ext cx="6172200" cy="35939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7315200" cy="1219200"/>
          </a:xfrm>
        </p:spPr>
        <p:txBody>
          <a:bodyPr/>
          <a:lstStyle/>
          <a:p>
            <a:pPr algn="l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28 марта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весеннем лагере «Радуга Дружбы» открылась смена.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День первый - «Мы такие разные, но вместе...» —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торжественное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открытие лагерной смены. Проведено организационное собрание: принятие правил поведения, распределение на отряды, выборы командиров.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3" descr="GridArt_20220328_17213786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1295400"/>
            <a:ext cx="4038600" cy="510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GridArt_20220328_172429300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1371600"/>
            <a:ext cx="3445768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743200" y="2133600"/>
            <a:ext cx="3175000" cy="4525963"/>
          </a:xfrm>
          <a:noFill/>
          <a:ln/>
        </p:spPr>
        <p:txBody>
          <a:bodyPr/>
          <a:lstStyle/>
          <a:p>
            <a:pPr>
              <a:buNone/>
            </a:pP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6400" y="0"/>
            <a:ext cx="7239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29 марта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Проведён инструктаж: «Правила безопасности в лагере с дневным пребыванием» - (беседы по ПДД, ТБ, пожарной безопасности, безопасности в сети интернет).Первый отряд посетил городскую библиотеку. Во время экскурсии по библиотеке ребята узнали много нового и интересного, получили массу положительных эмоций и ярких впечатлений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.  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GridArt_20220329_12195951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1371600"/>
            <a:ext cx="4038600" cy="5226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Содержимое 3" descr="GridArt_20220329_1217388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791200" y="1066800"/>
            <a:ext cx="2895600" cy="3886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2" descr="C:\Users\Best\Desktop\424f5c2528a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054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467600" cy="1143000"/>
          </a:xfrm>
        </p:spPr>
        <p:txBody>
          <a:bodyPr/>
          <a:lstStyle/>
          <a:p>
            <a:pPr algn="l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30 марта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детей была проведена творческая мастерская «Весна…».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Подведение  итогов.  Вручение подарков..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Ребята из второго отряда посетили городскую библиотеку .Дети были в большом восторге, покидали библиотеку с прекрасным настроением и желанием непременно посетить её ещё раз.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676400" y="1371600"/>
            <a:ext cx="3175000" cy="4525963"/>
          </a:xfrm>
          <a:noFill/>
          <a:ln/>
        </p:spPr>
        <p:txBody>
          <a:bodyPr/>
          <a:lstStyle/>
          <a:p>
            <a:pPr>
              <a:buNone/>
            </a:pP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pic>
        <p:nvPicPr>
          <p:cNvPr id="5" name="Содержимое 3" descr="GridArt_20220330_12480216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867400" y="1219200"/>
            <a:ext cx="2590800" cy="2981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191000"/>
            <a:ext cx="3157811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ridArt_20220330_1245388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7800" y="1295400"/>
            <a:ext cx="38100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Best\Desktop\424f5c2528a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772400" cy="914400"/>
          </a:xfrm>
        </p:spPr>
        <p:txBody>
          <a:bodyPr/>
          <a:lstStyle/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31 марта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зарядки и плотного завтрака ребята отправились в"Центр внешкольной работы"  Приволжского района г. Казани. Отряды лагеря «Радуга Дружбы» участие в увлекательной и познавательной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квест-игре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«Тайна Казани» После обеда  прошли спортивные соревнования между отрядами «Весёлые старты». Победила дружба.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600200"/>
            <a:ext cx="67818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400" dirty="0">
              <a:latin typeface="Book Antiqua" pitchFamily="18" charset="0"/>
            </a:endParaRPr>
          </a:p>
        </p:txBody>
      </p:sp>
      <p:pic>
        <p:nvPicPr>
          <p:cNvPr id="4" name="Рисунок 3" descr="20220331_16570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219200"/>
            <a:ext cx="3702496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20331_1659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7800" y="1219200"/>
            <a:ext cx="352839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4" descr="20220331_13362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600200" y="3505200"/>
            <a:ext cx="3429000" cy="3102472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239000" cy="10668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1апреля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Хорошо ли вы знаете свою страну ? Можно легко это проверить с помощью викторины « Я путешествую по России».Викторина прошла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режиме. Было познавательно, насыщенно ,разнообразно. После обеда  ребята поговорили о К.И.Чуковском. Вспомнили его замечательные сказки и стихи. Закончился день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вкусняшками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447800" y="152401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20220401_11022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1295400"/>
            <a:ext cx="4449763" cy="5287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220401_1328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1447800"/>
            <a:ext cx="2819400" cy="3352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772400" cy="762000"/>
          </a:xfrm>
        </p:spPr>
        <p:txBody>
          <a:bodyPr/>
          <a:lstStyle/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 апреля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Любите ли вы сказку? Не знаем как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вы,но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очень!Поэтому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отправились в сказочный театр «ЭКИЯТ» Когда туда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идешь,то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попадаешь в сказку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милую,добрую,такую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знакомую… Сам спектакль смотрелся с огромным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удовольствием.Ни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одного зрителя от мала до велика не осталось равнодушным!!!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600200"/>
            <a:ext cx="67818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400" dirty="0">
              <a:latin typeface="Book Antiqua" pitchFamily="18" charset="0"/>
            </a:endParaRPr>
          </a:p>
        </p:txBody>
      </p:sp>
      <p:pic>
        <p:nvPicPr>
          <p:cNvPr id="4" name="Рисунок 3" descr="20220404_1532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1371600"/>
            <a:ext cx="3581400" cy="4572000"/>
          </a:xfrm>
          <a:prstGeom prst="rect">
            <a:avLst/>
          </a:prstGeom>
        </p:spPr>
      </p:pic>
      <p:pic>
        <p:nvPicPr>
          <p:cNvPr id="5" name="Рисунок 4" descr="20220404_1531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1295400"/>
            <a:ext cx="3733800" cy="3352800"/>
          </a:xfrm>
          <a:prstGeom prst="rect">
            <a:avLst/>
          </a:prstGeom>
        </p:spPr>
      </p:pic>
      <p:pic>
        <p:nvPicPr>
          <p:cNvPr id="6" name="Рисунок 5" descr="20220404_183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4800600"/>
            <a:ext cx="21336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391400" cy="1371600"/>
          </a:xfrm>
        </p:spPr>
        <p:txBody>
          <a:bodyPr/>
          <a:lstStyle/>
          <a:p>
            <a:pPr algn="l">
              <a:defRPr/>
            </a:pPr>
            <a:r>
              <a:rPr lang="ru-RU" sz="1400" b="1" i="1" dirty="0" smtClean="0"/>
              <a:t>5апреля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Завершилась лагерная смена веселым и зажигательным волшебным бумажным дождем и подарками!!! Укреплению здоровья способствовали проведенные Минутки здоровья, подвижные игры и  различные спортивные соревнования.</a:t>
            </a:r>
            <a:br>
              <a:rPr lang="ru-RU" sz="14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19800" y="1371600"/>
            <a:ext cx="3327400" cy="685800"/>
          </a:xfrm>
          <a:noFill/>
          <a:ln/>
        </p:spPr>
        <p:txBody>
          <a:bodyPr/>
          <a:lstStyle/>
          <a:p>
            <a:pPr>
              <a:buNone/>
            </a:pP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pic>
        <p:nvPicPr>
          <p:cNvPr id="5" name="Picture 4" descr="evr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71600" y="1143000"/>
            <a:ext cx="1330325" cy="1873250"/>
          </a:xfrm>
        </p:spPr>
      </p:pic>
      <p:sp>
        <p:nvSpPr>
          <p:cNvPr id="9" name="Прямоугольник 8"/>
          <p:cNvSpPr/>
          <p:nvPr/>
        </p:nvSpPr>
        <p:spPr>
          <a:xfrm>
            <a:off x="3048000" y="12954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43200" y="160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19400" y="3429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8000" y="5334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Best\Desktop\424f5c2528a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63880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20220405_1402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7800" y="1295400"/>
            <a:ext cx="3733800" cy="5105400"/>
          </a:xfrm>
          <a:prstGeom prst="rect">
            <a:avLst/>
          </a:prstGeom>
        </p:spPr>
      </p:pic>
      <p:pic>
        <p:nvPicPr>
          <p:cNvPr id="13" name="Рисунок 12" descr="20220405_1340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6400" y="1143000"/>
            <a:ext cx="35052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-152400"/>
            <a:ext cx="7467600" cy="1600200"/>
          </a:xfrm>
        </p:spPr>
        <p:txBody>
          <a:bodyPr/>
          <a:lstStyle/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Большинство проводимых мероприятий формировали позитивный социальный опыт, способствовали гражданскому становлению, развивали творческие способности, воспитывали чувство прекрасного, патриотизма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каждый день пребывания в лагере был полон эмоций, насыщен мероприятиями и зарядом бодрого настроения... В целом работа лагеря была активной и весьма плодотворной.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819400" y="1600200"/>
            <a:ext cx="3175000" cy="4525963"/>
          </a:xfrm>
          <a:noFill/>
          <a:ln/>
        </p:spPr>
        <p:txBody>
          <a:bodyPr/>
          <a:lstStyle/>
          <a:p>
            <a:pPr>
              <a:buNone/>
            </a:pP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pic>
        <p:nvPicPr>
          <p:cNvPr id="5" name="Содержимое 3" descr="радуга дружбы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908" y="1523999"/>
            <a:ext cx="7740092" cy="528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73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Оформление по умолчанию</vt:lpstr>
      <vt:lpstr>Презентация PowerPoint</vt:lpstr>
      <vt:lpstr>28 марта  В весеннем лагере «Радуга Дружбы» открылась смена.  День первый - «Мы такие разные, но вместе...» — торжественное открытие лагерной смены. Проведено организационное собрание: принятие правил поведения, распределение на отряды, выборы командиров.  </vt:lpstr>
      <vt:lpstr>Презентация PowerPoint</vt:lpstr>
      <vt:lpstr>30 марта Для детей была проведена творческая мастерская «Весна…». Подведение  итогов.  Вручение подарков.. Ребята из второго отряда посетили городскую библиотеку .Дети были в большом восторге, покидали библиотеку с прекрасным настроением и желанием непременно посетить её ещё раз.</vt:lpstr>
      <vt:lpstr>31 марта  После зарядки и плотного завтрака ребята отправились в"Центр внешкольной работы"  Приволжского района г. Казани. Отряды лагеря «Радуга Дружбы» участие в увлекательной и познавательной  квест-игре «Тайна Казани» После обеда  прошли спортивные соревнования между отрядами «Весёлые старты». Победила дружба.</vt:lpstr>
      <vt:lpstr>1апреля  Хорошо ли вы знаете свою страну ? Можно легко это проверить с помощью викторины « Я путешествую по России».Викторина прошла в онлайн - режиме. Было познавательно, насыщенно ,разнообразно. После обеда  ребята поговорили о К.И.Чуковском. Вспомнили его замечательные сказки и стихи. Закончился день вкусняшками! </vt:lpstr>
      <vt:lpstr>4 апреля Любите ли вы сказку? Не знаем как вы,но мы очень!Поэтому и отправились в сказочный театр «ЭКИЯТ» Когда туда идешь,то попадаешь в сказку милую,добрую,такую знакомую… Сам спектакль смотрелся с огромным удовольствием.Ни одного зрителя от мала до велика не осталось равнодушным!!! </vt:lpstr>
      <vt:lpstr>5апреля Завершилась лагерная смена веселым и зажигательным волшебным бумажным дождем и подарками!!! Укреплению здоровья способствовали проведенные Минутки здоровья, подвижные игры и  различные спортивные соревнования.  </vt:lpstr>
      <vt:lpstr>Большинство проводимых мероприятий формировали позитивный социальный опыт, способствовали гражданскому становлению, развивали творческие способности, воспитывали чувство прекрасного, патриотизма и каждый день пребывания в лагере был полон эмоций, насыщен мероприятиями и зарядом бодрого настроения... В целом работа лагеря была активной и весьма плодотворной.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Best</dc:creator>
  <cp:lastModifiedBy>Gim21 NV</cp:lastModifiedBy>
  <cp:revision>33</cp:revision>
  <cp:lastPrinted>1601-01-01T00:00:00Z</cp:lastPrinted>
  <dcterms:created xsi:type="dcterms:W3CDTF">1601-01-01T00:00:00Z</dcterms:created>
  <dcterms:modified xsi:type="dcterms:W3CDTF">2022-04-07T13:03:21Z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